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6858000" cx="12192000"/>
  <p:notesSz cx="6858000" cy="9144000"/>
  <p:embeddedFontLst>
    <p:embeddedFont>
      <p:font typeface="Corbel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3" roundtripDataSignature="AMtx7mhneuNCbva9IqK12ah4mkmhXVwe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Corbel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Corbel-italic.fntdata"/><Relationship Id="rId90" Type="http://schemas.openxmlformats.org/officeDocument/2006/relationships/font" Target="fonts/Corbel-bold.fntdata"/><Relationship Id="rId93" Type="http://customschemas.google.com/relationships/presentationmetadata" Target="metadata"/><Relationship Id="rId92" Type="http://schemas.openxmlformats.org/officeDocument/2006/relationships/font" Target="fonts/Corbel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5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Google Shape;25;p85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Google Shape;26;p85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Google Shape;27;p85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Google Shape;28;p85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" name="Google Shape;29;p85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" name="Google Shape;30;p85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1" name="Google Shape;31;p85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5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8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5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8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4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4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94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2" name="Google Shape;92;p9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5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5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8" name="Google Shape;98;p9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03" name="Google Shape;103;p9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04" name="Google Shape;104;p9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6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6" name="Google Shape;106;p96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9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9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7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7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3" name="Google Shape;113;p9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9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8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8" name="Google Shape;118;p98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9" name="Google Shape;119;p98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98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1" name="Google Shape;121;p98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2" name="Google Shape;122;p9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9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99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8" name="Google Shape;128;p99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9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9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00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10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0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1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01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1" name="Google Shape;141;p10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0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0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4" name="Google Shape;44;p8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5" name="Google Shape;45;p8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8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1" name="Google Shape;51;p8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8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9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9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8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0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3" name="Google Shape;63;p90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4" name="Google Shape;64;p90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5" name="Google Shape;65;p90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6" name="Google Shape;66;p9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2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2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7" name="Google Shape;77;p92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8" name="Google Shape;78;p9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3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3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93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5" name="Google Shape;85;p9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3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4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84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8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8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8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8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8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8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84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8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8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8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Relationship Id="rId4" Type="http://schemas.openxmlformats.org/officeDocument/2006/relationships/image" Target="../media/image7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1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5.png"/><Relationship Id="rId4" Type="http://schemas.openxmlformats.org/officeDocument/2006/relationships/image" Target="../media/image9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4.png"/><Relationship Id="rId4" Type="http://schemas.openxmlformats.org/officeDocument/2006/relationships/image" Target="../media/image9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2.png"/><Relationship Id="rId4" Type="http://schemas.openxmlformats.org/officeDocument/2006/relationships/image" Target="../media/image10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4.png"/><Relationship Id="rId4" Type="http://schemas.openxmlformats.org/officeDocument/2006/relationships/image" Target="../media/image103.png"/><Relationship Id="rId5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6.png"/><Relationship Id="rId4" Type="http://schemas.openxmlformats.org/officeDocument/2006/relationships/image" Target="../media/image12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4.png"/><Relationship Id="rId4" Type="http://schemas.openxmlformats.org/officeDocument/2006/relationships/image" Target="../media/image13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/>
              <a:t>Java Class</a:t>
            </a:r>
            <a:endParaRPr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Day 9</a:t>
            </a:r>
            <a:endParaRPr/>
          </a:p>
          <a:p>
            <a:pPr indent="0" lvl="0" marL="0" rtl="0" algn="r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  <p:sp>
        <p:nvSpPr>
          <p:cNvPr id="150" name="Google Shape;150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8" name="Google Shape;32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906441" cy="657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0"/>
          <p:cNvPicPr preferRelativeResize="0"/>
          <p:nvPr/>
        </p:nvPicPr>
        <p:blipFill rotWithShape="1">
          <a:blip r:embed="rId4">
            <a:alphaModFix/>
          </a:blip>
          <a:srcRect b="37516" l="0" r="25511" t="0"/>
          <a:stretch/>
        </p:blipFill>
        <p:spPr>
          <a:xfrm>
            <a:off x="7707008" y="4772722"/>
            <a:ext cx="4484992" cy="208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383738" cy="215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52185"/>
            <a:ext cx="6413716" cy="470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2701" y="3429001"/>
            <a:ext cx="5829299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3" name="Google Shape;3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88" y="48396"/>
            <a:ext cx="12151112" cy="40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569" y="4081346"/>
            <a:ext cx="11912431" cy="2446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7590" y="2166194"/>
            <a:ext cx="3553522" cy="2962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47250" cy="591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790" y="5911406"/>
            <a:ext cx="1168460" cy="9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8" name="Google Shape;3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03" y="127657"/>
            <a:ext cx="11931414" cy="203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02" y="2164519"/>
            <a:ext cx="10147219" cy="462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1021" y="1968425"/>
            <a:ext cx="5203319" cy="30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6" name="Google Shape;3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503024" cy="449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92638"/>
            <a:ext cx="4795520" cy="203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4320" y="3729463"/>
            <a:ext cx="4297680" cy="312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0067" y="1588492"/>
            <a:ext cx="9851933" cy="624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5" name="Google Shape;3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257280" cy="682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080"/>
            <a:ext cx="10160000" cy="601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7"/>
          <p:cNvPicPr preferRelativeResize="0"/>
          <p:nvPr/>
        </p:nvPicPr>
        <p:blipFill rotWithShape="1">
          <a:blip r:embed="rId4">
            <a:alphaModFix/>
          </a:blip>
          <a:srcRect b="0" l="0" r="0" t="34628"/>
          <a:stretch/>
        </p:blipFill>
        <p:spPr>
          <a:xfrm>
            <a:off x="7701280" y="4094480"/>
            <a:ext cx="4490720" cy="276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7"/>
          <p:cNvPicPr preferRelativeResize="0"/>
          <p:nvPr/>
        </p:nvPicPr>
        <p:blipFill rotWithShape="1">
          <a:blip r:embed="rId4">
            <a:alphaModFix/>
          </a:blip>
          <a:srcRect b="78372" l="0" r="0" t="0"/>
          <a:stretch/>
        </p:blipFill>
        <p:spPr>
          <a:xfrm>
            <a:off x="0" y="6005513"/>
            <a:ext cx="3899100" cy="793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9" name="Google Shape;3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2470"/>
            <a:ext cx="10406893" cy="224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35199"/>
            <a:ext cx="7274560" cy="459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8"/>
          <p:cNvPicPr preferRelativeResize="0"/>
          <p:nvPr/>
        </p:nvPicPr>
        <p:blipFill rotWithShape="1">
          <a:blip r:embed="rId5">
            <a:alphaModFix/>
          </a:blip>
          <a:srcRect b="0" l="3380" r="0" t="7575"/>
          <a:stretch/>
        </p:blipFill>
        <p:spPr>
          <a:xfrm>
            <a:off x="7274560" y="3860800"/>
            <a:ext cx="4917440" cy="2969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7" name="Google Shape;3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286239" cy="232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45361"/>
            <a:ext cx="8483386" cy="461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9200" y="3676681"/>
            <a:ext cx="4622800" cy="317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dk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6" name="Google Shape;156;p2"/>
          <p:cNvSpPr txBox="1"/>
          <p:nvPr>
            <p:ph idx="12" type="sldNum"/>
          </p:nvPr>
        </p:nvSpPr>
        <p:spPr>
          <a:xfrm>
            <a:off x="10391957" y="5596180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7" name="Google Shape;157;p2"/>
          <p:cNvGrpSpPr/>
          <p:nvPr/>
        </p:nvGrpSpPr>
        <p:grpSpPr>
          <a:xfrm>
            <a:off x="1009711" y="968913"/>
            <a:ext cx="10172570" cy="2664320"/>
            <a:chOff x="4772" y="4053"/>
            <a:chExt cx="10172570" cy="2664320"/>
          </a:xfrm>
        </p:grpSpPr>
        <p:sp>
          <p:nvSpPr>
            <p:cNvPr id="158" name="Google Shape;158;p2"/>
            <p:cNvSpPr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9803"/>
                  </a:srgbClr>
                </a:gs>
                <a:gs pos="100000">
                  <a:srgbClr val="239AD4">
                    <a:alpha val="89803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TOEIC(7/24) 6/6~7/11</a:t>
              </a:r>
              <a:endParaRPr/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TEPS(7/16) 6/29~7/12</a:t>
              </a:r>
              <a:endParaRPr/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0000"/>
                  </a:srgbClr>
                </a:gs>
                <a:gs pos="100000">
                  <a:srgbClr val="239AD4">
                    <a:alpha val="8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TOEIC(8/07) 6/20~7/25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TOEIC(8/21) 7/ 4 ~ 8/ 8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(8/06)  6/20~7/17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(8/20)  7/ 4 ~7/31</a:t>
              </a:r>
              <a:endParaRPr/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Big Data Analyst(10/1) 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8/29~9/2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ADsP(8.28)  8/1~8/5</a:t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9803"/>
                  </a:srgbClr>
                </a:gs>
                <a:gs pos="100000">
                  <a:srgbClr val="239AD4">
                    <a:alpha val="69803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0000"/>
                  </a:srgbClr>
                </a:gs>
                <a:gs pos="100000">
                  <a:srgbClr val="239AD4">
                    <a:alpha val="6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 txBox="1"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49803"/>
                  </a:srgbClr>
                </a:gs>
                <a:gs pos="100000">
                  <a:srgbClr val="239AD4">
                    <a:alpha val="49803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 txBox="1"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78" name="Google Shape;1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2839" y="3857502"/>
            <a:ext cx="2217833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582" y="3834937"/>
            <a:ext cx="3740625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b="-1535" l="0" r="53539" t="0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www.dataq.or.kr</a:t>
            </a:r>
            <a:endParaRPr/>
          </a:p>
        </p:txBody>
      </p:sp>
      <p:sp>
        <p:nvSpPr>
          <p:cNvPr id="182" name="Google Shape;182;p2"/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www.teps.or.kr</a:t>
            </a:r>
            <a:endParaRPr/>
          </a:p>
        </p:txBody>
      </p:sp>
      <p:sp>
        <p:nvSpPr>
          <p:cNvPr id="183" name="Google Shape;183;p2"/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www.toeic.co.kr</a:t>
            </a:r>
            <a:endParaRPr/>
          </a:p>
        </p:txBody>
      </p:sp>
      <p:pic>
        <p:nvPicPr>
          <p:cNvPr id="184" name="Google Shape;18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4164" y="5375482"/>
            <a:ext cx="4692891" cy="93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"/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austiny.snu.ac.kr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6" name="Google Shape;18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509" y="5375482"/>
            <a:ext cx="4525179" cy="70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"/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austin.sogang.ac.kr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Google Shape;4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921552" cy="236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0"/>
          <p:cNvPicPr preferRelativeResize="0"/>
          <p:nvPr/>
        </p:nvPicPr>
        <p:blipFill rotWithShape="1">
          <a:blip r:embed="rId4">
            <a:alphaModFix/>
          </a:blip>
          <a:srcRect b="51956" l="0" r="0" t="0"/>
          <a:stretch/>
        </p:blipFill>
        <p:spPr>
          <a:xfrm>
            <a:off x="0" y="3545841"/>
            <a:ext cx="8081380" cy="327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0"/>
          <p:cNvPicPr preferRelativeResize="0"/>
          <p:nvPr/>
        </p:nvPicPr>
        <p:blipFill rotWithShape="1">
          <a:blip r:embed="rId4">
            <a:alphaModFix/>
          </a:blip>
          <a:srcRect b="0" l="0" r="26937" t="58622"/>
          <a:stretch/>
        </p:blipFill>
        <p:spPr>
          <a:xfrm>
            <a:off x="6076391" y="1503680"/>
            <a:ext cx="6089226" cy="290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3" name="Google Shape;4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0676273" cy="641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5075" y="3643292"/>
            <a:ext cx="5236124" cy="206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8255" y="4460241"/>
            <a:ext cx="2663745" cy="234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1" name="Google Shape;4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02" y="203835"/>
            <a:ext cx="12196402" cy="567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1000" y="3051700"/>
            <a:ext cx="2792675" cy="23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8" name="Google Shape;4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367520" cy="6845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4" name="Google Shape;4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66494" cy="677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0" name="Google Shape;4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9" y="0"/>
            <a:ext cx="11718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6" name="Google Shape;4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8640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7970"/>
            <a:ext cx="11503023" cy="675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8" name="Google Shape;4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277" y="2235200"/>
            <a:ext cx="11541446" cy="2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4" name="Google Shape;4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1469321" cy="673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3"/>
          <p:cNvGrpSpPr/>
          <p:nvPr/>
        </p:nvGrpSpPr>
        <p:grpSpPr>
          <a:xfrm>
            <a:off x="1441158" y="719667"/>
            <a:ext cx="2833130" cy="3809804"/>
            <a:chOff x="0" y="0"/>
            <a:chExt cx="2833130" cy="3809804"/>
          </a:xfrm>
        </p:grpSpPr>
        <p:cxnSp>
          <p:nvCxnSpPr>
            <p:cNvPr id="193" name="Google Shape;193;p3"/>
            <p:cNvCxnSpPr/>
            <p:nvPr/>
          </p:nvCxnSpPr>
          <p:spPr>
            <a:xfrm>
              <a:off x="0" y="0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4" name="Google Shape;194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Mon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Tue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Wed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Thu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Main</a:t>
              </a:r>
              <a:endParaRPr sz="1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8" name="Google Shape;198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9" name="Google Shape;199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Main</a:t>
              </a: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2" name="Google Shape;202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Main</a:t>
              </a:r>
              <a:endParaRPr/>
            </a:p>
          </p:txBody>
        </p:sp>
        <p:cxnSp>
          <p:nvCxnSpPr>
            <p:cNvPr id="204" name="Google Shape;204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5" name="Google Shape;205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Main</a:t>
              </a:r>
              <a:endParaRPr/>
            </a:p>
          </p:txBody>
        </p:sp>
        <p:cxnSp>
          <p:nvCxnSpPr>
            <p:cNvPr id="207" name="Google Shape;207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8" name="Google Shape;208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/>
            </a:p>
          </p:txBody>
        </p:sp>
        <p:cxnSp>
          <p:nvCxnSpPr>
            <p:cNvPr id="210" name="Google Shape;210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 </a:t>
              </a:r>
              <a:r>
                <a:rPr lang="en-US" sz="1800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3" name="Google Shape;213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4" name="Google Shape;214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r>
                <a:rPr lang="en-US" sz="1800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6" name="Google Shape;216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7" name="Google Shape;217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r>
                <a:rPr lang="en-US" sz="1800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/>
            </a:p>
          </p:txBody>
        </p:sp>
        <p:cxnSp>
          <p:nvCxnSpPr>
            <p:cNvPr id="219" name="Google Shape;219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0" name="Google Shape;220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lang="en-US" sz="1800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Recap, Test</a:t>
              </a:r>
              <a:endParaRPr/>
            </a:p>
          </p:txBody>
        </p:sp>
        <p:cxnSp>
          <p:nvCxnSpPr>
            <p:cNvPr id="222" name="Google Shape;222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3" name="Google Shape;223;p3"/>
          <p:cNvGrpSpPr/>
          <p:nvPr/>
        </p:nvGrpSpPr>
        <p:grpSpPr>
          <a:xfrm>
            <a:off x="6656916" y="719667"/>
            <a:ext cx="2833130" cy="3809804"/>
            <a:chOff x="0" y="0"/>
            <a:chExt cx="2833130" cy="3809804"/>
          </a:xfrm>
        </p:grpSpPr>
        <p:cxnSp>
          <p:nvCxnSpPr>
            <p:cNvPr id="224" name="Google Shape;224;p3"/>
            <p:cNvCxnSpPr/>
            <p:nvPr/>
          </p:nvCxnSpPr>
          <p:spPr>
            <a:xfrm>
              <a:off x="0" y="85072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5" name="Google Shape;225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rbel"/>
                <a:buNone/>
              </a:pPr>
              <a:r>
                <a:rPr lang="en-US" sz="20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Fri</a:t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</a:t>
              </a:r>
              <a:r>
                <a:rPr lang="en-US" sz="1800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 </a:t>
              </a:r>
              <a:r>
                <a:rPr lang="en-US" sz="1800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/>
            </a:p>
          </p:txBody>
        </p:sp>
        <p:cxnSp>
          <p:nvCxnSpPr>
            <p:cNvPr id="229" name="Google Shape;229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0" name="Google Shape;230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</a:t>
              </a:r>
              <a:endParaRPr sz="180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2" name="Google Shape;232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</a:t>
              </a:r>
              <a:endParaRPr sz="180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5" name="Google Shape;235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</a:t>
              </a:r>
              <a:endParaRPr/>
            </a:p>
          </p:txBody>
        </p:sp>
        <p:cxnSp>
          <p:nvCxnSpPr>
            <p:cNvPr id="238" name="Google Shape;238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9" name="Google Shape;239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/>
            </a:p>
          </p:txBody>
        </p:sp>
        <p:cxnSp>
          <p:nvCxnSpPr>
            <p:cNvPr id="241" name="Google Shape;241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2" name="Google Shape;242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</a:t>
              </a:r>
              <a:r>
                <a:rPr lang="en-US" sz="1800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 Recap </a:t>
              </a: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Main </a:t>
              </a:r>
              <a:endParaRPr sz="180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44" name="Google Shape;244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endParaRPr/>
            </a:p>
          </p:txBody>
        </p:sp>
        <p:cxnSp>
          <p:nvCxnSpPr>
            <p:cNvPr id="247" name="Google Shape;247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8" name="Google Shape;248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endParaRPr sz="180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50" name="Google Shape;250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1" name="Google Shape;251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lang="en-US" sz="1800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Test</a:t>
              </a:r>
              <a:endParaRPr/>
            </a:p>
          </p:txBody>
        </p:sp>
        <p:cxnSp>
          <p:nvCxnSpPr>
            <p:cNvPr id="253" name="Google Shape;253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4" name="Google Shape;254;p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5" name="Google Shape;255;p3"/>
          <p:cNvGrpSpPr/>
          <p:nvPr/>
        </p:nvGrpSpPr>
        <p:grpSpPr>
          <a:xfrm>
            <a:off x="1379048" y="4846950"/>
            <a:ext cx="9113003" cy="1381680"/>
            <a:chOff x="4275" y="5592"/>
            <a:chExt cx="9113003" cy="1381680"/>
          </a:xfrm>
        </p:grpSpPr>
        <p:sp>
          <p:nvSpPr>
            <p:cNvPr id="256" name="Google Shape;256;p3"/>
            <p:cNvSpPr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 txBox="1"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Basic </a:t>
              </a:r>
              <a:endParaRPr/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HTML, CSS, JS</a:t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 txBox="1"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Intermediate</a:t>
              </a:r>
              <a:endParaRPr/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       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Database</a:t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 txBox="1"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 txBox="1"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 txBox="1"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 txBox="1"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 txBox="1"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0" name="Google Shape;4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668000" cy="677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6" name="Google Shape;476;p31"/>
          <p:cNvPicPr preferRelativeResize="0"/>
          <p:nvPr/>
        </p:nvPicPr>
        <p:blipFill rotWithShape="1">
          <a:blip r:embed="rId3">
            <a:alphaModFix/>
          </a:blip>
          <a:srcRect b="2637" l="0" r="0" t="0"/>
          <a:stretch/>
        </p:blipFill>
        <p:spPr>
          <a:xfrm>
            <a:off x="0" y="0"/>
            <a:ext cx="4968240" cy="681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8240" y="0"/>
            <a:ext cx="5983616" cy="537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3" name="Google Shape;4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29000"/>
            <a:ext cx="11810659" cy="263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12570"/>
            <a:ext cx="11776452" cy="121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0" name="Google Shape;4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27920" cy="680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6" name="Google Shape;4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072768" cy="534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4"/>
          <p:cNvPicPr preferRelativeResize="0"/>
          <p:nvPr/>
        </p:nvPicPr>
        <p:blipFill rotWithShape="1">
          <a:blip r:embed="rId4">
            <a:alphaModFix/>
          </a:blip>
          <a:srcRect b="38236" l="0" r="49784" t="0"/>
          <a:stretch/>
        </p:blipFill>
        <p:spPr>
          <a:xfrm>
            <a:off x="5134791" y="0"/>
            <a:ext cx="7057209" cy="31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 rotWithShape="1">
          <a:blip r:embed="rId4">
            <a:alphaModFix/>
          </a:blip>
          <a:srcRect b="0" l="0" r="0" t="80587"/>
          <a:stretch/>
        </p:blipFill>
        <p:spPr>
          <a:xfrm>
            <a:off x="12889" y="5384164"/>
            <a:ext cx="12072768" cy="853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4" name="Google Shape;504;p35"/>
          <p:cNvPicPr preferRelativeResize="0"/>
          <p:nvPr/>
        </p:nvPicPr>
        <p:blipFill rotWithShape="1">
          <a:blip r:embed="rId3">
            <a:alphaModFix/>
          </a:blip>
          <a:srcRect b="0" l="0" r="44298" t="0"/>
          <a:stretch/>
        </p:blipFill>
        <p:spPr>
          <a:xfrm>
            <a:off x="0" y="0"/>
            <a:ext cx="7110032" cy="261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93" y="2611120"/>
            <a:ext cx="5388707" cy="316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5762" y="456527"/>
            <a:ext cx="2803793" cy="215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8819" y="2259228"/>
            <a:ext cx="5315916" cy="281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9217" y="6055361"/>
            <a:ext cx="11352784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17280" y="0"/>
            <a:ext cx="3474720" cy="3158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5" name="Google Shape;5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25" y="0"/>
            <a:ext cx="11878519" cy="649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1" name="Google Shape;5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9789" cy="551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7" name="Google Shape;5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640" y="1"/>
            <a:ext cx="1574800" cy="10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4160" y="0"/>
            <a:ext cx="5588000" cy="667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0741" y="396241"/>
            <a:ext cx="5430705" cy="4023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1440" y="5793457"/>
            <a:ext cx="9560560" cy="106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6" name="Google Shape;53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29926" cy="636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7200" y="1916277"/>
            <a:ext cx="5229974" cy="385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81" name="Google Shape;281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2" name="Google Shape;282;p4"/>
          <p:cNvGrpSpPr/>
          <p:nvPr/>
        </p:nvGrpSpPr>
        <p:grpSpPr>
          <a:xfrm>
            <a:off x="1484311" y="1333216"/>
            <a:ext cx="3949903" cy="5524784"/>
            <a:chOff x="1484311" y="1333216"/>
            <a:chExt cx="3949903" cy="5524784"/>
          </a:xfrm>
        </p:grpSpPr>
        <p:pic>
          <p:nvPicPr>
            <p:cNvPr id="283" name="Google Shape;28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84311" y="1777739"/>
              <a:ext cx="3949903" cy="5080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84311" y="1333216"/>
              <a:ext cx="3257717" cy="4445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" name="Google Shape;28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9033" y="2400347"/>
            <a:ext cx="3930852" cy="3118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3" name="Google Shape;54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77393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190" y="2590800"/>
            <a:ext cx="9719799" cy="178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0" name="Google Shape;55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080072" cy="676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6" name="Google Shape;55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95" y="1818640"/>
            <a:ext cx="11777085" cy="31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2" name="Google Shape;56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73" y="0"/>
            <a:ext cx="8205154" cy="678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8" name="Google Shape;5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34" y="197997"/>
            <a:ext cx="11979541" cy="6375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4" name="Google Shape;5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138" y="231637"/>
            <a:ext cx="10955885" cy="6544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0" name="Google Shape;5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8161"/>
            <a:ext cx="12108554" cy="545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64770" lvl="0" marL="285750" rtl="0" algn="l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sp>
        <p:nvSpPr>
          <p:cNvPr id="587" name="Google Shape;587;p47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3" name="Google Shape;5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056" y="1527077"/>
            <a:ext cx="11417887" cy="3803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9" name="Google Shape;5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17" y="298289"/>
            <a:ext cx="11995766" cy="6261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Java</a:t>
            </a:r>
            <a:endParaRPr/>
          </a:p>
        </p:txBody>
      </p:sp>
      <p:sp>
        <p:nvSpPr>
          <p:cNvPr id="291" name="Google Shape;291;p5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610"/>
              <a:buChar char="•"/>
            </a:pPr>
            <a:r>
              <a:rPr lang="en-US"/>
              <a:t>12 Interface  &amp; Annotation</a:t>
            </a:r>
            <a:endParaRPr/>
          </a:p>
          <a:p>
            <a:pPr indent="-285750" lvl="1" marL="742950" rtl="0" algn="l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12.1 Interface</a:t>
            </a:r>
            <a:endParaRPr/>
          </a:p>
          <a:p>
            <a:pPr indent="-285750" lvl="2" marL="1200150" rtl="0" algn="l"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12.1.1 Basic</a:t>
            </a:r>
            <a:endParaRPr/>
          </a:p>
          <a:p>
            <a:pPr indent="-285750" lvl="2" marL="1200150" rtl="0" algn="l"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12.1.2 Advance  </a:t>
            </a:r>
            <a:endParaRPr/>
          </a:p>
          <a:p>
            <a:pPr indent="-285750" lvl="1" marL="742950" rtl="0" algn="l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12.2 Annotation</a:t>
            </a:r>
            <a:endParaRPr/>
          </a:p>
          <a:p>
            <a:pPr indent="-285750" lvl="2" marL="1200150" rtl="0" algn="l"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12.2.1 Basic </a:t>
            </a:r>
            <a:endParaRPr/>
          </a:p>
          <a:p>
            <a:pPr indent="-285750" lvl="2" marL="1200150" rtl="0" algn="l"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12.2.2 Advance  </a:t>
            </a:r>
            <a:endParaRPr/>
          </a:p>
          <a:p>
            <a:pPr indent="-285750" lvl="1" marL="742950" rtl="0" algn="l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12.3 Exam	</a:t>
            </a:r>
            <a:endParaRPr/>
          </a:p>
        </p:txBody>
      </p:sp>
      <p:sp>
        <p:nvSpPr>
          <p:cNvPr id="292" name="Google Shape;292;p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5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0015" lvl="0" marL="285750" rtl="0" algn="l">
              <a:spcBef>
                <a:spcPts val="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5" name="Google Shape;60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36" y="0"/>
            <a:ext cx="11430587" cy="516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023" y="4944936"/>
            <a:ext cx="11176000" cy="191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2" name="Google Shape;6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0668000" cy="517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22607"/>
            <a:ext cx="10505440" cy="1835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9" name="Google Shape;6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276" y="412595"/>
            <a:ext cx="11627448" cy="603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5" name="Google Shape;62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575" y="1406421"/>
            <a:ext cx="11652849" cy="4045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1" name="Google Shape;63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153" y="447522"/>
            <a:ext cx="9601693" cy="5962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109" y="4660787"/>
            <a:ext cx="4692891" cy="2197213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8" name="Google Shape;63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0"/>
            <a:ext cx="9123680" cy="5072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4" name="Google Shape;64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360" y="1070430"/>
            <a:ext cx="6743213" cy="413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0" name="Google Shape;65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93" y="9349"/>
            <a:ext cx="11938614" cy="683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6" name="Google Shape;65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45" y="285588"/>
            <a:ext cx="11875110" cy="628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2" name="Google Shape;66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6617040" cy="31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2140" y="975360"/>
            <a:ext cx="5669859" cy="583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31319"/>
            <a:ext cx="4514638" cy="202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692" y="1028576"/>
            <a:ext cx="9074616" cy="480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0" name="Google Shape;67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8923" y="0"/>
            <a:ext cx="959415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6" name="Google Shape;67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397" y="1483360"/>
            <a:ext cx="11954770" cy="393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2" name="Google Shape;68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3525"/>
            <a:ext cx="12192000" cy="633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8" name="Google Shape;68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14" y="0"/>
            <a:ext cx="120093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4" name="Google Shape;69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7" y="56976"/>
            <a:ext cx="12154525" cy="6744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0" name="Google Shape;70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660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6" name="Google Shape;7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32309" cy="57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2" name="Google Shape;71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45" y="1520727"/>
            <a:ext cx="11875110" cy="3816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8" name="Google Shape;71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392" y="1981125"/>
            <a:ext cx="9049215" cy="28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4" name="Google Shape;72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8" y="56976"/>
            <a:ext cx="12116423" cy="6744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5" name="Google Shape;3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468185" cy="58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7576" y="2475571"/>
            <a:ext cx="5694424" cy="4382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0" name="Google Shape;73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25400"/>
            <a:ext cx="6563360" cy="224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296" y="2194560"/>
            <a:ext cx="8118704" cy="466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7" name="Google Shape;73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8000" y="0"/>
            <a:ext cx="78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3" name="Google Shape;74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946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9" name="Google Shape;74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21" y="177633"/>
            <a:ext cx="11817957" cy="650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5" name="Google Shape;75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39" y="777738"/>
            <a:ext cx="12078321" cy="530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1" name="Google Shape;76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042159" cy="179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90792"/>
            <a:ext cx="11868760" cy="39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8" name="Google Shape;76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4246"/>
            <a:ext cx="12192000" cy="324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2" name="Google Shape;312;p8"/>
          <p:cNvPicPr preferRelativeResize="0"/>
          <p:nvPr/>
        </p:nvPicPr>
        <p:blipFill rotWithShape="1">
          <a:blip r:embed="rId3">
            <a:alphaModFix/>
          </a:blip>
          <a:srcRect b="8694" l="0" r="0" t="0"/>
          <a:stretch/>
        </p:blipFill>
        <p:spPr>
          <a:xfrm>
            <a:off x="1827788" y="201431"/>
            <a:ext cx="7461178" cy="604696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8"/>
          <p:cNvSpPr/>
          <p:nvPr/>
        </p:nvSpPr>
        <p:spPr>
          <a:xfrm>
            <a:off x="1873275" y="2367150"/>
            <a:ext cx="234300" cy="1474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8"/>
          <p:cNvSpPr/>
          <p:nvPr/>
        </p:nvSpPr>
        <p:spPr>
          <a:xfrm>
            <a:off x="7423725" y="2367150"/>
            <a:ext cx="234300" cy="1474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9" name="Google Shape;78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8180" y="1753575"/>
            <a:ext cx="5206281" cy="41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81"/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795" name="Google Shape;795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81"/>
            <p:cNvPicPr preferRelativeResize="0"/>
            <p:nvPr/>
          </p:nvPicPr>
          <p:blipFill rotWithShape="1">
            <a:blip r:embed="rId4">
              <a:alphaModFix/>
            </a:blip>
            <a:srcRect b="22212" l="0" r="0" t="0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7" name="Google Shape;797;p8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803" name="Google Shape;803;p82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not yet…</a:t>
            </a:r>
            <a:endParaRPr/>
          </a:p>
        </p:txBody>
      </p:sp>
      <p:sp>
        <p:nvSpPr>
          <p:cNvPr id="804" name="Google Shape;804;p82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0" y="2063750"/>
            <a:ext cx="58420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p9"/>
          <p:cNvPicPr preferRelativeResize="0"/>
          <p:nvPr/>
        </p:nvPicPr>
        <p:blipFill rotWithShape="1">
          <a:blip r:embed="rId3">
            <a:alphaModFix/>
          </a:blip>
          <a:srcRect b="0" l="0" r="0" t="91526"/>
          <a:stretch/>
        </p:blipFill>
        <p:spPr>
          <a:xfrm>
            <a:off x="121650" y="156471"/>
            <a:ext cx="9927873" cy="74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03248"/>
            <a:ext cx="11063024" cy="546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6887" y="0"/>
            <a:ext cx="4675113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2021-02-07T13:43:02Z</dcterms:created>
  <dc:creator>윤근수</dc:creator>
</cp:coreProperties>
</file>